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4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"/>
          <a:stretch/>
        </p:blipFill>
        <p:spPr>
          <a:xfrm>
            <a:off x="-24068" y="3872381"/>
            <a:ext cx="12216068" cy="29856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SPAWNSTATIC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9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10316</TotalTime>
  <Words>5</Words>
  <Application>Microsoft Office PowerPoint</Application>
  <PresentationFormat>Breedbeeld</PresentationFormat>
  <Paragraphs>2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4" baseType="lpstr">
      <vt:lpstr>Corbel</vt:lpstr>
      <vt:lpstr>Wingdings</vt:lpstr>
      <vt:lpstr>Gestreept</vt:lpstr>
      <vt:lpstr>moose for dcs world SPAWNSTATIC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441</cp:revision>
  <dcterms:created xsi:type="dcterms:W3CDTF">2016-04-14T07:37:30Z</dcterms:created>
  <dcterms:modified xsi:type="dcterms:W3CDTF">2017-04-12T12:43:22Z</dcterms:modified>
</cp:coreProperties>
</file>

<file path=docProps/thumbnail.jpeg>
</file>